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A97E7A-DDA5-4114-B6D5-E8B8D40EBF2F}">
          <p14:sldIdLst>
            <p14:sldId id="256"/>
            <p14:sldId id="258"/>
          </p14:sldIdLst>
        </p14:section>
        <p14:section name="empty" id="{A42C29C8-02AB-4F09-B1E2-6AAD491CC2D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4149713-FEB7-4B66-950A-8D549AD5752C}" type="datetimeFigureOut">
              <a:rPr lang="ru-RU" smtClean="0"/>
              <a:t>10.12.2019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9C6AF24-F7AB-44B7-AE99-E2AEB2B69E5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Presentation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Animation test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37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268760"/>
            <a:ext cx="3302615" cy="266851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Text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4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42</TotalTime>
  <Words>6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Palatino Linotype</vt:lpstr>
      <vt:lpstr>Wingdings</vt:lpstr>
      <vt:lpstr>Elemental</vt:lpstr>
      <vt:lpstr>Test Presentation</vt:lpstr>
      <vt:lpstr>Test Text</vt:lpstr>
    </vt:vector>
  </TitlesOfParts>
  <Company>QAREA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</dc:title>
  <dc:creator>kibirev (Виктор Кибирев)</dc:creator>
  <cp:lastModifiedBy>shaipov (Ринат Шаипов)</cp:lastModifiedBy>
  <cp:revision>7</cp:revision>
  <dcterms:created xsi:type="dcterms:W3CDTF">2014-11-11T13:45:55Z</dcterms:created>
  <dcterms:modified xsi:type="dcterms:W3CDTF">2019-12-10T15:20:45Z</dcterms:modified>
</cp:coreProperties>
</file>